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4/21/2021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4/21/2021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Namsos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02339144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12/2020*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5 286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82780036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31.12.2020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 smtClean="0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6594645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1 442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933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2 828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42773215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2 215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1 503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1 484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8424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8424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741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741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0"/>
            <a:ext cx="379967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30693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967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343125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19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51030109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818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597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4 491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539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7397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515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512</cp:revision>
  <dcterms:created xsi:type="dcterms:W3CDTF">2012-04-19T09:19:28Z</dcterms:created>
  <dcterms:modified xsi:type="dcterms:W3CDTF">2021-04-21T14:04:06Z</dcterms:modified>
</cp:coreProperties>
</file>