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Steinkjer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49680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7184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0651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5836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9681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9250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2021-04-21T14:04:00Z</dcterms:modified>
</cp:coreProperties>
</file>