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Trondheim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69266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209 813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068354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64273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105 635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12 773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89 951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57708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118 447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27 044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62 829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41384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55192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180 628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158 151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28 100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173 860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2021-04-21T14:03:54Z</dcterms:modified>
</cp:coreProperties>
</file>