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95527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117 144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78953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59 350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67 243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101 284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60908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45 424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18 388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52 889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52785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65 333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26 759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24 593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19072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98133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26 039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17 299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83 185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102 281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2021-04-20T11:43:55Z</dcterms:modified>
</cp:coreProperties>
</file>