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Stryn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7736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16606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91579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1551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839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1057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2021-04-21T14:03:48Z</dcterms:modified>
</cp:coreProperties>
</file>