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Gloppen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948652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382023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805969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1 983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1 366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95293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2 772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289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786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40074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218180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2 924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722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514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2021-04-21T14:03:42Z</dcterms:modified>
</cp:coreProperties>
</file>