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50367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76245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64553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12144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98391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244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2021-04-21T14:03:36Z</dcterms:modified>
</cp:coreProperties>
</file>