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Sunnfjord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97032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42554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99801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745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09829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39701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2021-04-21T14:03:30Z</dcterms:modified>
</cp:coreProperties>
</file>