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Luster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59867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45112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54586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3771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8040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18151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2 117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2021-04-21T14:03:24Z</dcterms:modified>
</cp:coreProperties>
</file>