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52650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3317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2234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3463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2036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3490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2021-04-21T14:03:18Z</dcterms:modified>
</cp:coreProperties>
</file>