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Sogndal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09815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14 338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40539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82459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21354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8 746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2 122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60543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67750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14 229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12 884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2021-04-21T14:03:12Z</dcterms:modified>
</cp:coreProperties>
</file>