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Høyanger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23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06789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335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4647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6957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5914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2021-04-21T14:03:06Z</dcterms:modified>
</cp:coreProperties>
</file>