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Osterøy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3983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77123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02156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8974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59369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1470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2021-04-21T14:02:59Z</dcterms:modified>
</cp:coreProperties>
</file>