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Vaksdal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2847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2582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06632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79374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5644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4184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2021-04-21T14:02:53Z</dcterms:modified>
</cp:coreProperties>
</file>