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Askøy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6398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582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1071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8153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0765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493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2021-04-21T14:02:47Z</dcterms:modified>
</cp:coreProperties>
</file>