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Øygarden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352126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13 397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35391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9401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63007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6 326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5 061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26762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94474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617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12 781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12 339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2021-04-21T14:02:42Z</dcterms:modified>
</cp:coreProperties>
</file>