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8180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724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4251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362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0834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027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13 044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11 820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2021-04-21T14:02:30Z</dcterms:modified>
</cp:coreProperties>
</file>