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Ulvik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71600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4594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1157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1459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8357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1954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2021-04-21T14:02:24Z</dcterms:modified>
</cp:coreProperties>
</file>