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Ullensvang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2727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852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38070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7953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66116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14306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2021-04-21T14:02:18Z</dcterms:modified>
</cp:coreProperties>
</file>