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9404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7587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4226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8396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8044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7039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2021-04-21T14:02:12Z</dcterms:modified>
</cp:coreProperties>
</file>