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0282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0960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39489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6 386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620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6 675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4 393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7572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3997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3 079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2021-04-21T14:02:06Z</dcterms:modified>
</cp:coreProperties>
</file>