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3900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1416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8314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9203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535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976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2021-04-21T14:02:00Z</dcterms:modified>
</cp:coreProperties>
</file>