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Bergen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0585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6300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3868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10 138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8 551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911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9768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2875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2 300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21 709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2021-04-21T14:01:54Z</dcterms:modified>
</cp:coreProperties>
</file>