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5272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7692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7069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438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21 994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12 156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15 984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175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4427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7 821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2021-04-20T11:43:43Z</dcterms:modified>
</cp:coreProperties>
</file>