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4/21/2021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4/21/2021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Vennesla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58549383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12/2020*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1 420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34840455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31.12.2020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 smtClean="0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10876476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396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306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718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22206373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702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707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8424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8424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741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741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0"/>
            <a:ext cx="379967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30693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967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45512353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16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43055873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412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252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997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1 420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539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7397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510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512</cp:revision>
  <dcterms:created xsi:type="dcterms:W3CDTF">2012-04-19T09:19:28Z</dcterms:created>
  <dcterms:modified xsi:type="dcterms:W3CDTF">2021-04-21T14:01:48Z</dcterms:modified>
</cp:coreProperties>
</file>