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9580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7363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2826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8192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7749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7332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2021-04-21T14:01:41Z</dcterms:modified>
</cp:coreProperties>
</file>