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Lillesand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78403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11001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92804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86273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98623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65231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2021-04-21T14:01:36Z</dcterms:modified>
</cp:coreProperties>
</file>