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Lindesnes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6704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76740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74699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56698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68014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88454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2021-04-21T14:01:29Z</dcterms:modified>
</cp:coreProperties>
</file>