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4206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29 678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9095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14960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2529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11 985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10 003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9700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8147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4 603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27 233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2021-04-21T14:01:23Z</dcterms:modified>
</cp:coreProperties>
</file>