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Arendal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34539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7 239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26389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88728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53938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23686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15231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1 125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2021-04-21T14:01:17Z</dcterms:modified>
</cp:coreProperties>
</file>