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Grimstad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9987246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2 739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585273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0168200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1 723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4994692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1 108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498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1 133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6660888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7102034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185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2 554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2 654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514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2021-04-21T14:01:11Z</dcterms:modified>
</cp:coreProperties>
</file>