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Risør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8481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2305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5990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3368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51265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6548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2021-04-21T14:01:05Z</dcterms:modified>
</cp:coreProperties>
</file>