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Tokke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18555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23518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7369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73568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5 190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36382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96722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2021-04-21T14:00:59Z</dcterms:modified>
</cp:coreProperties>
</file>