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Tinn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465092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627631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223353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869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826091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165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352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148376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33923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2021-04-21T14:00:53Z</dcterms:modified>
</cp:coreProperties>
</file>