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Midt-Telemark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6318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2932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0516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9254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8736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7439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2021-04-21T14:00:47Z</dcterms:modified>
</cp:coreProperties>
</file>