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5544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732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0210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030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49041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292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3 740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2021-04-21T14:00:41Z</dcterms:modified>
</cp:coreProperties>
</file>