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Kragerø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729161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573611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507473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149454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792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160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226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565297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394654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1 139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511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2021-04-21T14:00:35Z</dcterms:modified>
</cp:coreProperties>
</file>