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Bamble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2449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876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31176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2013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7914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1562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2021-04-21T14:00:29Z</dcterms:modified>
</cp:coreProperties>
</file>