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744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250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797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452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6057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2504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2021-04-21T14:00:23Z</dcterms:modified>
</cp:coreProperties>
</file>