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Notodden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6290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506189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242691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2 998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287066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1 142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17628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33382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440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2021-04-21T14:00:17Z</dcterms:modified>
</cp:coreProperties>
</file>