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Skien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02495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9075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444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8153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5 529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3765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0685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2021-04-21T14:00:11Z</dcterms:modified>
</cp:coreProperties>
</file>