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347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64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5221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1877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5562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4131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2021-04-21T14:00:05Z</dcterms:modified>
</cp:coreProperties>
</file>