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Sandefjord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926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17 966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39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0441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194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1940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5589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1 769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2021-04-21T13:59:59Z</dcterms:modified>
</cp:coreProperties>
</file>