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Tønsberg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60019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19 534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48514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28211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4 943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11 668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42067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6 472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8 961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55245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35812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1 271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16 119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2021-04-21T13:59:53Z</dcterms:modified>
</cp:coreProperties>
</file>