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Holmestrand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30526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85179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61102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37942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2916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4351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334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2021-04-21T13:59:47Z</dcterms:modified>
</cp:coreProperties>
</file>