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Horten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963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358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52812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6629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4404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6842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2021-04-21T13:59:41Z</dcterms:modified>
</cp:coreProperties>
</file>