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Innlandet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6986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129 080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407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86 066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114 918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127 205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09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56 967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24 570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46 912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0847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78 773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23 211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26 396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7702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5616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38 812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2021-04-20T11:43:32Z</dcterms:modified>
</cp:coreProperties>
</file>