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9544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21533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9779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5919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2628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443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2021-04-21T13:59:35Z</dcterms:modified>
</cp:coreProperties>
</file>