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4363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7431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2243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20157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8383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6224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2021-04-21T13:10:40Z</dcterms:modified>
</cp:coreProperties>
</file>