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179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9381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00149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62886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654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8551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2021-04-21T13:10:34Z</dcterms:modified>
</cp:coreProperties>
</file>